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Техника безопасности при организации учебно-тренировочных </a:t>
            </a:r>
            <a:r>
              <a:rPr lang="ru-RU" sz="6000" dirty="0" smtClean="0"/>
              <a:t>занятий в ИВС – </a:t>
            </a:r>
            <a:r>
              <a:rPr lang="ru-RU" sz="6000" dirty="0" smtClean="0">
                <a:solidFill>
                  <a:srgbClr val="00B050"/>
                </a:solidFill>
              </a:rPr>
              <a:t>название спорта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140962"/>
            <a:ext cx="11323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Требования безопасности во время</a:t>
            </a:r>
            <a:endParaRPr lang="ru-RU" altLang="ru-RU" sz="4000" b="1" dirty="0">
              <a:solidFill>
                <a:srgbClr val="00B050"/>
              </a:solidFill>
              <a:latin typeface="+mj-lt"/>
              <a:cs typeface="Tahoma" panose="020B0604030504040204" pitchFamily="34" charset="0"/>
            </a:endParaRPr>
          </a:p>
          <a:p>
            <a:pPr algn="ctr"/>
            <a:r>
              <a:rPr lang="ru-RU" altLang="ru-RU" sz="40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 занятий</a:t>
            </a:r>
            <a:r>
              <a:rPr lang="ru-RU" altLang="ru-RU" sz="4000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ru-RU" sz="4000" dirty="0">
                <a:solidFill>
                  <a:srgbClr val="00B050"/>
                </a:solidFill>
              </a:rPr>
              <a:t>ИВС</a:t>
            </a:r>
            <a:endParaRPr lang="ru-RU" sz="4000" dirty="0">
              <a:solidFill>
                <a:srgbClr val="00B050"/>
              </a:solidFill>
            </a:endParaRPr>
          </a:p>
          <a:p>
            <a:pPr algn="ctr"/>
            <a:endParaRPr lang="ru-RU" altLang="ru-RU" sz="4000" dirty="0">
              <a:solidFill>
                <a:srgbClr val="00B05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268" y="1591025"/>
            <a:ext cx="491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Занимающийся 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140962"/>
            <a:ext cx="11323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Требования безопасности во время</a:t>
            </a:r>
            <a:endParaRPr lang="ru-RU" altLang="ru-RU" sz="4000" b="1" dirty="0">
              <a:solidFill>
                <a:srgbClr val="00B050"/>
              </a:solidFill>
              <a:latin typeface="+mj-lt"/>
              <a:cs typeface="Tahoma" panose="020B0604030504040204" pitchFamily="34" charset="0"/>
            </a:endParaRPr>
          </a:p>
          <a:p>
            <a:pPr algn="ctr"/>
            <a:r>
              <a:rPr lang="ru-RU" altLang="ru-RU" sz="40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 занятий</a:t>
            </a:r>
            <a:r>
              <a:rPr lang="ru-RU" altLang="ru-RU" sz="4000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ru-RU" sz="4000" dirty="0">
                <a:solidFill>
                  <a:srgbClr val="00B050"/>
                </a:solidFill>
              </a:rPr>
              <a:t>ИВС</a:t>
            </a:r>
            <a:endParaRPr lang="ru-RU" sz="4000" dirty="0">
              <a:solidFill>
                <a:srgbClr val="00B050"/>
              </a:solidFill>
            </a:endParaRPr>
          </a:p>
          <a:p>
            <a:pPr algn="ctr"/>
            <a:endParaRPr lang="ru-RU" altLang="ru-RU" sz="4000" dirty="0">
              <a:solidFill>
                <a:srgbClr val="00B05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268" y="1591025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55" y="233327"/>
            <a:ext cx="11416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Требования безопасности при несчастных случаях и экстремальных </a:t>
            </a:r>
            <a:r>
              <a:rPr lang="ru-RU" altLang="ru-RU" sz="36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ситуациях в </a:t>
            </a:r>
            <a:r>
              <a:rPr lang="ru-RU" sz="3600" dirty="0" smtClean="0">
                <a:solidFill>
                  <a:srgbClr val="00B050"/>
                </a:solidFill>
              </a:rPr>
              <a:t>ИВС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1758" y="1720334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55" y="233327"/>
            <a:ext cx="11416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Требования безопасности при несчастных случаях и экстремальных </a:t>
            </a:r>
            <a:r>
              <a:rPr lang="ru-RU" altLang="ru-RU" sz="36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ситуациях </a:t>
            </a:r>
            <a:r>
              <a:rPr lang="ru-RU" altLang="ru-RU" sz="3600" b="1" dirty="0">
                <a:solidFill>
                  <a:srgbClr val="00B050"/>
                </a:solidFill>
                <a:cs typeface="Tahoma" panose="020B0604030504040204" pitchFamily="34" charset="0"/>
              </a:rPr>
              <a:t>в </a:t>
            </a:r>
            <a:r>
              <a:rPr lang="ru-RU" sz="3600" dirty="0" smtClean="0">
                <a:solidFill>
                  <a:srgbClr val="00B050"/>
                </a:solidFill>
              </a:rPr>
              <a:t>ИВС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268" y="1591025"/>
            <a:ext cx="491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Занимающийся 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890" y="1066801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слайде размещается:</a:t>
            </a: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заголовок слайда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фото/картинка/изображение 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короткий комментарий 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Цифры/графики/схемы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761" y="4089400"/>
            <a:ext cx="8981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КАТЕГОРИЧЕСКИ ЗАПРЕЩЕНО РАЗМЕЩАТЬ НА СЛАЙДЕ ОБЪЁМНЫЙ ТЕКСТ</a:t>
            </a:r>
            <a:endParaRPr lang="ru-RU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1980" y="141341"/>
            <a:ext cx="912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ПРАВИЛА ОФОРМЛЕНИЯ ПРЕЗЕНТАЦИЙ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2654" y="140855"/>
            <a:ext cx="10396538" cy="1484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/>
              <a:t>организации и проведения тренировочных </a:t>
            </a:r>
            <a:r>
              <a:rPr lang="ru-RU" dirty="0" smtClean="0"/>
              <a:t>занятий в </a:t>
            </a:r>
            <a:r>
              <a:rPr lang="ru-RU" cap="none" dirty="0" smtClean="0"/>
              <a:t>ИВС</a:t>
            </a:r>
            <a:endParaRPr lang="ru-RU" cap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927" y="2964873"/>
            <a:ext cx="3131128" cy="197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Спортивный объект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5359" y="1754909"/>
            <a:ext cx="3131128" cy="197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Спортивный инвентарь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22791" y="3061856"/>
            <a:ext cx="3131128" cy="197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Спортивное оборудование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964" y="0"/>
            <a:ext cx="9476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B050"/>
                </a:solidFill>
              </a:rPr>
              <a:t>Классификация </a:t>
            </a:r>
            <a:br>
              <a:rPr lang="ru-RU" sz="5400" b="1" dirty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спортивных травм в ИВС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18" y="0"/>
            <a:ext cx="1121294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B050"/>
                </a:solidFill>
              </a:rPr>
              <a:t>Недостатки  </a:t>
            </a:r>
            <a:r>
              <a:rPr lang="ru-RU" sz="4800" dirty="0" smtClean="0">
                <a:solidFill>
                  <a:srgbClr val="00B050"/>
                </a:solidFill>
              </a:rPr>
              <a:t>материально-технического обеспечения </a:t>
            </a:r>
            <a:r>
              <a:rPr lang="ru-RU" sz="4800" dirty="0">
                <a:solidFill>
                  <a:srgbClr val="00B050"/>
                </a:solidFill>
              </a:rPr>
              <a:t>занятий и </a:t>
            </a:r>
            <a:r>
              <a:rPr lang="ru-RU" sz="4800" dirty="0" smtClean="0">
                <a:solidFill>
                  <a:srgbClr val="00B050"/>
                </a:solidFill>
              </a:rPr>
              <a:t>соревнований в ИВС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6" y="177908"/>
            <a:ext cx="11369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Неблагоприятные метеорологические и санитарные условия при проведении тренировок и </a:t>
            </a:r>
            <a:r>
              <a:rPr lang="ru-RU" sz="3600" dirty="0" smtClean="0">
                <a:solidFill>
                  <a:srgbClr val="00B050"/>
                </a:solidFill>
              </a:rPr>
              <a:t>соревнований в ИВС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6255" y="96819"/>
            <a:ext cx="11333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Техника безопасности при организации учебно-тренировочных </a:t>
            </a:r>
            <a:r>
              <a:rPr lang="ru-RU" altLang="ru-RU" sz="40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занятий </a:t>
            </a:r>
            <a:r>
              <a:rPr lang="ru-RU" sz="4000" dirty="0" smtClean="0">
                <a:solidFill>
                  <a:srgbClr val="00B050"/>
                </a:solidFill>
                <a:latin typeface="+mj-lt"/>
              </a:rPr>
              <a:t>в ИВС</a:t>
            </a:r>
            <a:endParaRPr lang="ru-RU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214" y="1720334"/>
            <a:ext cx="491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Занимающийся 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6255" y="96819"/>
            <a:ext cx="11333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Техника безопасности при организации учебно-тренировочных </a:t>
            </a:r>
            <a:r>
              <a:rPr lang="ru-RU" altLang="ru-RU" sz="40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занятий </a:t>
            </a:r>
            <a:r>
              <a:rPr lang="ru-RU" sz="4000" dirty="0" smtClean="0">
                <a:solidFill>
                  <a:srgbClr val="00B050"/>
                </a:solidFill>
                <a:latin typeface="+mj-lt"/>
              </a:rPr>
              <a:t>в ИВС</a:t>
            </a:r>
            <a:endParaRPr lang="ru-RU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214" y="1720334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91" y="177907"/>
            <a:ext cx="11286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Требования безопасности перед началом </a:t>
            </a:r>
            <a:r>
              <a:rPr lang="ru-RU" altLang="ru-RU" sz="36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занятий</a:t>
            </a:r>
            <a:endParaRPr lang="ru-RU" sz="3600" dirty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ИВС</a:t>
            </a:r>
            <a:endParaRPr lang="ru-RU" sz="3600" dirty="0">
              <a:solidFill>
                <a:srgbClr val="00B050"/>
              </a:solidFill>
            </a:endParaRPr>
          </a:p>
          <a:p>
            <a:pPr algn="ctr"/>
            <a:r>
              <a:rPr lang="ru-RU" altLang="ru-RU" sz="36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 </a:t>
            </a:r>
            <a:endParaRPr lang="ru-RU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650" y="1184625"/>
            <a:ext cx="491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Занимающийся 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91" y="177907"/>
            <a:ext cx="11286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Требования безопасности перед началом </a:t>
            </a:r>
            <a:r>
              <a:rPr lang="ru-RU" altLang="ru-RU" sz="36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занятий </a:t>
            </a:r>
            <a:r>
              <a:rPr lang="ru-RU" sz="3600" dirty="0" smtClean="0">
                <a:solidFill>
                  <a:srgbClr val="00B050"/>
                </a:solidFill>
              </a:rPr>
              <a:t>ИВС</a:t>
            </a:r>
            <a:endParaRPr lang="ru-RU" sz="3600" dirty="0">
              <a:solidFill>
                <a:srgbClr val="00B050"/>
              </a:solidFill>
            </a:endParaRPr>
          </a:p>
          <a:p>
            <a:pPr algn="ctr"/>
            <a:r>
              <a:rPr lang="ru-RU" altLang="ru-RU" sz="3600" b="1" dirty="0" smtClean="0">
                <a:solidFill>
                  <a:srgbClr val="00B050"/>
                </a:solidFill>
                <a:latin typeface="+mj-lt"/>
                <a:cs typeface="Tahoma" panose="020B0604030504040204" pitchFamily="34" charset="0"/>
              </a:rPr>
              <a:t> </a:t>
            </a:r>
            <a:endParaRPr lang="ru-RU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650" y="1184625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должен: </a:t>
            </a:r>
            <a:endParaRPr lang="ru-RU" altLang="ru-RU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0</TotalTime>
  <Words>1247</Words>
  <Application>WPS Presentation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Tahoma</vt:lpstr>
      <vt:lpstr>Verdana</vt:lpstr>
      <vt:lpstr>Impact</vt:lpstr>
      <vt:lpstr>Microsoft YaHei</vt:lpstr>
      <vt:lpstr>Arial Unicode MS</vt:lpstr>
      <vt:lpstr>Calibri</vt:lpstr>
      <vt:lpstr>Главное мероприятие</vt:lpstr>
      <vt:lpstr>Техника безопасности при организации учебно-тренировочных занятий в ИВС – название спорта</vt:lpstr>
      <vt:lpstr>правила организации и проведения тренировочных занятий в ИВС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WPS_1694008789</cp:lastModifiedBy>
  <cp:revision>8</cp:revision>
  <dcterms:created xsi:type="dcterms:W3CDTF">2018-07-30T17:29:00Z</dcterms:created>
  <dcterms:modified xsi:type="dcterms:W3CDTF">2024-05-02T17:06:51Z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23406807519F48DA84F83CD740360F4A_12</vt:lpwstr>
  </property>
  <property fmtid="{D5CDD505-2E9C-101B-9397-08002B2CF9AE}" pid="3" name="KSOProductBuildVer">
    <vt:lpwstr>1049-12.2.0.16731</vt:lpwstr>
  </property>
</Properties>
</file>